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1" r:id="rId4"/>
    <p:sldId id="2147477913" r:id="rId5"/>
    <p:sldId id="2147477910" r:id="rId6"/>
    <p:sldId id="260" r:id="rId7"/>
    <p:sldId id="2147477912" r:id="rId8"/>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08" d="100"/>
          <a:sy n="108" d="100"/>
        </p:scale>
        <p:origin x="35"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10/26/2023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26-10-2023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26-10-2023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November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Monitor usage of the Financial Reporting feature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9627"/>
            <a:ext cx="8424934" cy="480516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0912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570936" y="3720037"/>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usage of the Financial Reporting feature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793479" y="357080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TextBox 2">
            <a:extLst>
              <a:ext uri="{FF2B5EF4-FFF2-40B4-BE49-F238E27FC236}">
                <a16:creationId xmlns:a16="http://schemas.microsoft.com/office/drawing/2014/main" id="{A13CB973-9919-B089-2E11-7F7ABB2F3D09}"/>
              </a:ext>
            </a:extLst>
          </p:cNvPr>
          <p:cNvSpPr txBox="1"/>
          <p:nvPr/>
        </p:nvSpPr>
        <p:spPr>
          <a:xfrm>
            <a:off x="8716233" y="3292040"/>
            <a:ext cx="1027322" cy="115437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Tree>
    <p:extLst>
      <p:ext uri="{BB962C8B-B14F-4D97-AF65-F5344CB8AC3E}">
        <p14:creationId xmlns:p14="http://schemas.microsoft.com/office/powerpoint/2010/main" val="27924072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Monitor usage of queries (for data analysis)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7729" y="1427076"/>
            <a:ext cx="9697722" cy="497372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147946" y="23960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628924" y="3598118"/>
            <a:ext cx="3885832" cy="1104511"/>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usage of queries (for data analysis)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227422" y="38626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73441890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administrator report: Change log configuration</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3062487" y="4394814"/>
            <a:ext cx="6857368" cy="16128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40880" y="23548"/>
            <a:ext cx="10515600" cy="657490"/>
          </a:xfrm>
        </p:spPr>
        <p:txBody>
          <a:bodyPr>
            <a:normAutofit fontScale="90000"/>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a:xfrm>
            <a:off x="838200" y="1640426"/>
            <a:ext cx="10515600" cy="4905437"/>
          </a:xfrm>
        </p:spPr>
        <p:txBody>
          <a:bodyPr>
            <a:normAutofit lnSpcReduction="10000"/>
          </a:bodyPr>
          <a:lstStyle/>
          <a:p>
            <a:pPr marL="0" indent="0">
              <a:buNone/>
            </a:pPr>
            <a:r>
              <a:rPr lang="da-DK" sz="4000" dirty="0"/>
              <a:t>For </a:t>
            </a:r>
            <a:r>
              <a:rPr lang="da-DK" sz="4000" dirty="0" err="1"/>
              <a:t>environment</a:t>
            </a:r>
            <a:r>
              <a:rPr lang="da-DK" sz="4000" dirty="0"/>
              <a:t>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2">
                  <a:extLst>
                    <a:ext uri="{A12FA001-AC4F-418D-AE19-62706E023703}">
                      <ahyp:hlinkClr xmlns:ahyp="http://schemas.microsoft.com/office/drawing/2018/hyperlinkcolor" val="tx"/>
                    </a:ext>
                  </a:extLst>
                </a:hlinkClick>
              </a:rPr>
              <a:t>https://aka.ms/bc</a:t>
            </a:r>
            <a:r>
              <a:rPr lang="da-DK" sz="4000" dirty="0">
                <a:hlinkClick r:id="rId2">
                  <a:extLst>
                    <a:ext uri="{A12FA001-AC4F-418D-AE19-62706E023703}">
                      <ahyp:hlinkClr xmlns:ahyp="http://schemas.microsoft.com/office/drawing/2018/hyperlinkcolor" val="tx"/>
                    </a:ext>
                  </a:extLst>
                </a:hlinkClick>
              </a:rPr>
              <a:t>telemetry</a:t>
            </a:r>
            <a:r>
              <a:rPr lang="da-DK" sz="4000" dirty="0">
                <a:solidFill>
                  <a:srgbClr val="0563C1"/>
                </a:solidFill>
                <a:hlinkClick r:id="rId2">
                  <a:extLst>
                    <a:ext uri="{A12FA001-AC4F-418D-AE19-62706E023703}">
                      <ahyp:hlinkClr xmlns:ahyp="http://schemas.microsoft.com/office/drawing/2018/hyperlinkcolor" val="tx"/>
                    </a:ext>
                  </a:extLst>
                </a:hlinkClick>
              </a:rPr>
              <a:t>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3">
                  <a:extLst>
                    <a:ext uri="{A12FA001-AC4F-418D-AE19-62706E023703}">
                      <ahyp:hlinkClr xmlns:ahyp="http://schemas.microsoft.com/office/drawing/2018/hyperlinkcolor" val="tx"/>
                    </a:ext>
                  </a:extLst>
                </a:hlinkClick>
              </a:rPr>
              <a:t>https://aka.ms/bc</a:t>
            </a:r>
            <a:r>
              <a:rPr lang="da-DK" sz="4000" dirty="0">
                <a:hlinkClick r:id="rId3">
                  <a:extLst>
                    <a:ext uri="{A12FA001-AC4F-418D-AE19-62706E023703}">
                      <ahyp:hlinkClr xmlns:ahyp="http://schemas.microsoft.com/office/drawing/2018/hyperlinkcolor" val="tx"/>
                    </a:ext>
                  </a:extLst>
                </a:hlinkClick>
              </a:rPr>
              <a:t>telemetry</a:t>
            </a:r>
            <a:r>
              <a:rPr lang="da-DK" sz="4000" dirty="0">
                <a:solidFill>
                  <a:srgbClr val="0563C1"/>
                </a:solidFill>
                <a:hlinkClick r:id="rId3">
                  <a:extLst>
                    <a:ext uri="{A12FA001-AC4F-418D-AE19-62706E023703}">
                      <ahyp:hlinkClr xmlns:ahyp="http://schemas.microsoft.com/office/drawing/2018/hyperlinkcolor" val="tx"/>
                    </a:ext>
                  </a:extLst>
                </a:hlinkClick>
              </a:rPr>
              <a:t>-isv-app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TEMPLATE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854981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15912</TotalTime>
  <Words>117</Words>
  <Application>Microsoft Office PowerPoint</Application>
  <PresentationFormat>Widescreen</PresentationFormat>
  <Paragraphs>16</Paragraphs>
  <Slides>6</Slides>
  <Notes>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vt:i4>
      </vt:variant>
    </vt:vector>
  </HeadingPairs>
  <TitlesOfParts>
    <vt:vector size="15" baseType="lpstr">
      <vt:lpstr>Arial</vt:lpstr>
      <vt:lpstr>Calibri</vt:lpstr>
      <vt:lpstr>Calibri Light</vt:lpstr>
      <vt:lpstr>Consolas</vt:lpstr>
      <vt:lpstr>Segoe UI</vt:lpstr>
      <vt:lpstr>Segoe UI Semibold</vt:lpstr>
      <vt:lpstr>Wingdings</vt:lpstr>
      <vt:lpstr>Office Theme</vt:lpstr>
      <vt:lpstr>1_Microsoft D365 template</vt:lpstr>
      <vt:lpstr>November 2023 release of Power BI apps on telemetry</vt:lpstr>
      <vt:lpstr>Monitor usage of the Financial Reporting feature</vt:lpstr>
      <vt:lpstr>Monitor usage of queries (for data analysis)</vt:lpstr>
      <vt:lpstr>New administrator report: Change log configuration</vt:lpstr>
      <vt:lpstr>Get the apps from Appsource</vt:lpstr>
      <vt:lpstr>TEMPLATE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20</cp:revision>
  <dcterms:created xsi:type="dcterms:W3CDTF">2023-06-22T14:29:22Z</dcterms:created>
  <dcterms:modified xsi:type="dcterms:W3CDTF">2023-10-27T09:23:22Z</dcterms:modified>
</cp:coreProperties>
</file>